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</p:sldMasterIdLst>
  <p:sldIdLst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4AB77A-8714-483A-A14B-9BB620C338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082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7DF0B0-2361-4EF8-A2B1-CA2FEDF9B71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7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6FB74C-8677-415F-A36D-894D9770677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1377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4AB77A-8714-483A-A14B-9BB620C338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388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ABD72C-567B-4772-8598-DF1DEFDDA6E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5736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142D30-737E-4F8E-A1DF-5C3CC91455C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740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6F17DB-E3B4-47A1-B87F-C60C1E563CD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7856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C9BCC0-20B7-4723-A8CF-60C09B63CAA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785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074AC7-7254-4215-8C2B-EC4BE8AA399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1713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6BDD2D-318F-4EBA-BBE6-6EAA0A02182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842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FCFD43-24CE-444B-BE94-29803A30ED0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915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ABD72C-567B-4772-8598-DF1DEFDDA6E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6013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DFBBE-2765-4E1D-881C-AFEA367CC0D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8992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7DF0B0-2361-4EF8-A2B1-CA2FEDF9B71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4969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6FB74C-8677-415F-A36D-894D9770677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9899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4AB77A-8714-483A-A14B-9BB620C338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213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ABD72C-567B-4772-8598-DF1DEFDDA6E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576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142D30-737E-4F8E-A1DF-5C3CC91455C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0129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6F17DB-E3B4-47A1-B87F-C60C1E563CD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0230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C9BCC0-20B7-4723-A8CF-60C09B63CAA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5183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074AC7-7254-4215-8C2B-EC4BE8AA399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1748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6BDD2D-318F-4EBA-BBE6-6EAA0A02182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408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142D30-737E-4F8E-A1DF-5C3CC91455C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5217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FCFD43-24CE-444B-BE94-29803A30ED0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3639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DFBBE-2765-4E1D-881C-AFEA367CC0D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1443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7DF0B0-2361-4EF8-A2B1-CA2FEDF9B71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3424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6FB74C-8677-415F-A36D-894D9770677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897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4AB77A-8714-483A-A14B-9BB620C338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7395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ABD72C-567B-4772-8598-DF1DEFDDA6E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3787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142D30-737E-4F8E-A1DF-5C3CC91455C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77477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6F17DB-E3B4-47A1-B87F-C60C1E563CD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06368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C9BCC0-20B7-4723-A8CF-60C09B63CAA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57685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074AC7-7254-4215-8C2B-EC4BE8AA399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064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6F17DB-E3B4-47A1-B87F-C60C1E563CD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1035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6BDD2D-318F-4EBA-BBE6-6EAA0A02182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9864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FCFD43-24CE-444B-BE94-29803A30ED0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92762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DFBBE-2765-4E1D-881C-AFEA367CC0D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8627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7DF0B0-2361-4EF8-A2B1-CA2FEDF9B71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97869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6FB74C-8677-415F-A36D-894D9770677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2071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4AB77A-8714-483A-A14B-9BB620C338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9041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ABD72C-567B-4772-8598-DF1DEFDDA6E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68642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142D30-737E-4F8E-A1DF-5C3CC91455C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01717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6F17DB-E3B4-47A1-B87F-C60C1E563CD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39690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C9BCC0-20B7-4723-A8CF-60C09B63CAA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054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C9BCC0-20B7-4723-A8CF-60C09B63CAA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635102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074AC7-7254-4215-8C2B-EC4BE8AA399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4646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6BDD2D-318F-4EBA-BBE6-6EAA0A02182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25017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FCFD43-24CE-444B-BE94-29803A30ED0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42317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DFBBE-2765-4E1D-881C-AFEA367CC0D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50125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7DF0B0-2361-4EF8-A2B1-CA2FEDF9B71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77830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6FB74C-8677-415F-A36D-894D9770677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80853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4AB77A-8714-483A-A14B-9BB620C338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49414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ABD72C-567B-4772-8598-DF1DEFDDA6E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1174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142D30-737E-4F8E-A1DF-5C3CC91455C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87410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6F17DB-E3B4-47A1-B87F-C60C1E563CD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779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074AC7-7254-4215-8C2B-EC4BE8AA399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447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C9BCC0-20B7-4723-A8CF-60C09B63CAA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52892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074AC7-7254-4215-8C2B-EC4BE8AA399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38640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6BDD2D-318F-4EBA-BBE6-6EAA0A02182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15309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FCFD43-24CE-444B-BE94-29803A30ED0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66324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DFBBE-2765-4E1D-881C-AFEA367CC0D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48744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7DF0B0-2361-4EF8-A2B1-CA2FEDF9B71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73671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6FB74C-8677-415F-A36D-894D9770677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11404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4AB77A-8714-483A-A14B-9BB620C338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35845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ABD72C-567B-4772-8598-DF1DEFDDA6E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52345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142D30-737E-4F8E-A1DF-5C3CC91455C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618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6BDD2D-318F-4EBA-BBE6-6EAA0A02182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90354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6F17DB-E3B4-47A1-B87F-C60C1E563CD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69809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C9BCC0-20B7-4723-A8CF-60C09B63CAA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618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074AC7-7254-4215-8C2B-EC4BE8AA399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93857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6BDD2D-318F-4EBA-BBE6-6EAA0A02182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0048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FCFD43-24CE-444B-BE94-29803A30ED0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91065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DFBBE-2765-4E1D-881C-AFEA367CC0D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29597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7DF0B0-2361-4EF8-A2B1-CA2FEDF9B71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34098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6FB74C-8677-415F-A36D-894D9770677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215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FCFD43-24CE-444B-BE94-29803A30ED0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157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DFBBE-2765-4E1D-881C-AFEA367CC0D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00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99"/>
            </a:gs>
            <a:gs pos="100000">
              <a:srgbClr val="E1FFC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4C04211-0EEA-4594-B744-1135D3281F8F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499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99"/>
            </a:gs>
            <a:gs pos="100000">
              <a:srgbClr val="E1FFC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4C04211-0EEA-4594-B744-1135D3281F8F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355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99"/>
            </a:gs>
            <a:gs pos="100000">
              <a:srgbClr val="E1FFC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4C04211-0EEA-4594-B744-1135D3281F8F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169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99"/>
            </a:gs>
            <a:gs pos="100000">
              <a:srgbClr val="E1FFC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4C04211-0EEA-4594-B744-1135D3281F8F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02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99"/>
            </a:gs>
            <a:gs pos="100000">
              <a:srgbClr val="E1FFC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4C04211-0EEA-4594-B744-1135D3281F8F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380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99"/>
            </a:gs>
            <a:gs pos="100000">
              <a:srgbClr val="E1FFC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4C04211-0EEA-4594-B744-1135D3281F8F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717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99"/>
            </a:gs>
            <a:gs pos="100000">
              <a:srgbClr val="E1FFC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4C04211-0EEA-4594-B744-1135D3281F8F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140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825" y="1341438"/>
            <a:ext cx="8642350" cy="3527425"/>
          </a:xfrm>
        </p:spPr>
        <p:txBody>
          <a:bodyPr/>
          <a:lstStyle/>
          <a:p>
            <a:pPr eaLnBrk="1" hangingPunct="1"/>
            <a:r>
              <a:rPr lang="ru-RU" sz="9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Республика Татарстан</a:t>
            </a:r>
          </a:p>
        </p:txBody>
      </p:sp>
    </p:spTree>
    <p:extLst>
      <p:ext uri="{BB962C8B-B14F-4D97-AF65-F5344CB8AC3E}">
        <p14:creationId xmlns:p14="http://schemas.microsoft.com/office/powerpoint/2010/main" val="3689322701"/>
      </p:ext>
    </p:extLst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"/>
          <p:cNvGraphicFramePr>
            <a:graphicFrameLocks noChangeAspect="1"/>
          </p:cNvGraphicFramePr>
          <p:nvPr/>
        </p:nvGraphicFramePr>
        <p:xfrm>
          <a:off x="755650" y="1052513"/>
          <a:ext cx="7713663" cy="544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Изображение" r:id="rId3" imgW="7714286" imgH="5447619" progId="StaticMetafile">
                  <p:embed/>
                </p:oleObj>
              </mc:Choice>
              <mc:Fallback>
                <p:oleObj name="Изображение" r:id="rId3" imgW="7714286" imgH="5447619" progId="StaticMetafil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1052513"/>
                        <a:ext cx="7713663" cy="544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975"/>
          </a:xfrm>
        </p:spPr>
        <p:txBody>
          <a:bodyPr/>
          <a:lstStyle/>
          <a:p>
            <a:r>
              <a:rPr lang="ru-RU" sz="4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Географическое положение Татарстана</a:t>
            </a:r>
          </a:p>
        </p:txBody>
      </p:sp>
    </p:spTree>
    <p:extLst>
      <p:ext uri="{BB962C8B-B14F-4D97-AF65-F5344CB8AC3E}">
        <p14:creationId xmlns:p14="http://schemas.microsoft.com/office/powerpoint/2010/main" val="295884814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9B2815"/>
                </a:solidFill>
              </a:rPr>
              <a:t>Государственный флаг Республики Татарстан.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600200"/>
            <a:ext cx="40386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smtClean="0"/>
              <a:t>Государственный флаг – это лицо страны, символ независимости. Флаг Татарстана разделен на три части. Верхняя часть зеленая, нижняя – красная, а в середине узкая белая полоса. Красный – это цвет солнца, огня. Зеленый – символ живой природы и молодости. Белый – символ чистоты, чести, мира.</a:t>
            </a:r>
          </a:p>
        </p:txBody>
      </p:sp>
      <p:pic>
        <p:nvPicPr>
          <p:cNvPr id="4100" name="Picture 5" descr="флаг тат">
            <a:hlinkClick r:id="" action="ppaction://noaction">
              <a:snd r:embed="rId2" name="флаг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989138"/>
            <a:ext cx="3887787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6823179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smtClean="0">
                <a:solidFill>
                  <a:srgbClr val="EB0B10"/>
                </a:solidFill>
              </a:rPr>
              <a:t>Государственный герб Республики Татарстан.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916113"/>
            <a:ext cx="4316412" cy="42100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ts val="600"/>
              </a:spcBef>
              <a:buFontTx/>
              <a:buNone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     Герб Республики Татарстан был принят 7 февраля 1992 года. Он представляет собой изображение крылатого барса с круглым щитом на боку, с приподнятой правой передней лапой на фоне диска солнца, помещенного в обрамление из татарского народного орнамента, в основании которого надпись«Татарстан». Крылья барса состоят из семи перьев, розетка на щите состоит из восьми лепестков. Герб выполнен в цветах республиканского флага Татарстана, имеет круглую форму. </a:t>
            </a:r>
          </a:p>
        </p:txBody>
      </p:sp>
      <p:pic>
        <p:nvPicPr>
          <p:cNvPr id="5124" name="Picture 5" descr="герб тат">
            <a:hlinkClick r:id="" action="ppaction://noaction">
              <a:snd r:embed="rId2" name="герб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1628775"/>
            <a:ext cx="4032250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176802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307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2"/>
          <p:cNvSpPr>
            <a:spLocks noGrp="1"/>
          </p:cNvSpPr>
          <p:nvPr>
            <p:ph type="title"/>
          </p:nvPr>
        </p:nvSpPr>
        <p:spPr>
          <a:xfrm>
            <a:off x="179388" y="274638"/>
            <a:ext cx="8785225" cy="1143000"/>
          </a:xfrm>
        </p:spPr>
        <p:txBody>
          <a:bodyPr/>
          <a:lstStyle/>
          <a:p>
            <a:r>
              <a:rPr lang="ru-RU" sz="4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Столица Татарстана - Казань</a:t>
            </a:r>
          </a:p>
        </p:txBody>
      </p:sp>
      <p:pic>
        <p:nvPicPr>
          <p:cNvPr id="6147" name="Picture 2" descr="C:\Users\Вера\Pictures\Новая папка (2)\kaz8mar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341438"/>
            <a:ext cx="4176712" cy="525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3" descr="C:\Users\Вера\Pictures\Новая папка (2)\imgprevie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341438"/>
            <a:ext cx="4392612" cy="525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6115508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C:\Users\Вера\Pictures\Новая папка (2)\9d6ff2e670ee796d43b646c12191ce7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6295853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Вера\Pictures\Новая папка (2)\chasha_bereg_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1804176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149</Words>
  <Application>Microsoft Office PowerPoint</Application>
  <PresentationFormat>Экран (4:3)</PresentationFormat>
  <Paragraphs>7</Paragraphs>
  <Slides>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7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Оформление по умолчанию</vt:lpstr>
      <vt:lpstr>1_Оформление по умолчанию</vt:lpstr>
      <vt:lpstr>2_Оформление по умолчанию</vt:lpstr>
      <vt:lpstr>3_Оформление по умолчанию</vt:lpstr>
      <vt:lpstr>4_Оформление по умолчанию</vt:lpstr>
      <vt:lpstr>5_Оформление по умолчанию</vt:lpstr>
      <vt:lpstr>6_Оформление по умолчанию</vt:lpstr>
      <vt:lpstr>Изображение</vt:lpstr>
      <vt:lpstr>Республика Татарстан</vt:lpstr>
      <vt:lpstr>Географическое положение Татарстана</vt:lpstr>
      <vt:lpstr>Государственный флаг Республики Татарстан.</vt:lpstr>
      <vt:lpstr>Государственный герб Республики Татарстан.</vt:lpstr>
      <vt:lpstr>Столица Татарстана - Казань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Республика Татарстан</dc:title>
  <dc:creator>user</dc:creator>
  <cp:lastModifiedBy>user</cp:lastModifiedBy>
  <cp:revision>3</cp:revision>
  <dcterms:created xsi:type="dcterms:W3CDTF">2016-02-26T03:23:49Z</dcterms:created>
  <dcterms:modified xsi:type="dcterms:W3CDTF">2016-02-26T03:42:55Z</dcterms:modified>
</cp:coreProperties>
</file>